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39" r:id="rId1"/>
  </p:sldMasterIdLst>
  <p:notesMasterIdLst>
    <p:notesMasterId r:id="rId3"/>
  </p:notesMasterIdLst>
  <p:sldIdLst>
    <p:sldId id="256" r:id="rId2"/>
  </p:sldIdLst>
  <p:sldSz cx="43891200" cy="43891200"/>
  <p:notesSz cx="6858000" cy="9144000"/>
  <p:embeddedFontLst>
    <p:embeddedFont>
      <p:font typeface="Calibri" panose="020F0502020204030204" pitchFamily="34" charset="0"/>
      <p:regular r:id="rId4"/>
      <p:bold r:id="rId5"/>
      <p:italic r:id="rId6"/>
      <p:boldItalic r:id="rId7"/>
    </p:embeddedFont>
    <p:embeddedFont>
      <p:font typeface="Helvetica Neue" panose="020B0604020202020204" charset="0"/>
      <p:regular r:id="rId8"/>
      <p:bold r:id="rId9"/>
      <p:italic r:id="rId10"/>
      <p:boldItalic r:id="rId11"/>
    </p:embeddedFont>
    <p:embeddedFont>
      <p:font typeface="Helvetica Neue Light" panose="020B0604020202020204" charset="0"/>
      <p:regular r:id="rId12"/>
      <p:bold r:id="rId13"/>
      <p:italic r:id="rId14"/>
      <p:boldItalic r:id="rId15"/>
    </p:embeddedFont>
    <p:embeddedFont>
      <p:font typeface="Trebuchet MS" panose="020B0603020202020204" pitchFamily="34" charset="0"/>
      <p:regular r:id="rId16"/>
      <p:bold r:id="rId17"/>
      <p:italic r:id="rId18"/>
      <p:boldItalic r:id="rId19"/>
    </p:embeddedFont>
    <p:embeddedFont>
      <p:font typeface="Wingdings 3" panose="05040102010807070707" pitchFamily="18" charset="2"/>
      <p:regular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2D200454-40CA-4A62-9FC3-DE9A4176ACB9}">
      <p15:notesGuideLst xmlns:p15="http://schemas.microsoft.com/office/powerpoint/2012/main">
        <p15:guide id="1" orient="horz" pos="2880">
          <p15:clr>
            <a:srgbClr val="A4A3A4"/>
          </p15:clr>
        </p15:guide>
        <p15:guide id="2" pos="2160">
          <p15:clr>
            <a:srgbClr val="A4A3A4"/>
          </p15:clr>
        </p15:guide>
      </p15:notes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iSHrUI5L/x/8OFuY4t5pnHaRvOH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10EDC74-1AB5-4BD5-8934-33CC426790EB}">
  <a:tblStyle styleId="{B10EDC74-1AB5-4BD5-8934-33CC426790EB}"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b="off" i="off"/>
      <a:tcStyle>
        <a:tcBdr/>
        <a:fill>
          <a:solidFill>
            <a:srgbClr val="D0DEEF"/>
          </a:solidFill>
        </a:fill>
      </a:tcStyle>
    </a:band1H>
    <a:band2H>
      <a:tcTxStyle b="off" i="off"/>
      <a:tcStyle>
        <a:tcBdr/>
      </a:tcStyle>
    </a:band2H>
    <a:band1V>
      <a:tcTxStyle b="off" i="off"/>
      <a:tcStyle>
        <a:tcBdr/>
        <a:fill>
          <a:solidFill>
            <a:srgbClr val="D0DEEF"/>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0" d="100"/>
          <a:sy n="20" d="100"/>
        </p:scale>
        <p:origin x="1061" y="14"/>
      </p:cViewPr>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customschemas.google.com/relationships/presentationmetadata" Target="meta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714500" y="685800"/>
            <a:ext cx="3429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6857"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0148"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 name="Google Shape;49;p1:notes"/>
          <p:cNvSpPr>
            <a:spLocks noGrp="1" noRot="1" noChangeAspect="1"/>
          </p:cNvSpPr>
          <p:nvPr>
            <p:ph type="sldImg" idx="2"/>
          </p:nvPr>
        </p:nvSpPr>
        <p:spPr>
          <a:xfrm>
            <a:off x="1714500" y="685800"/>
            <a:ext cx="3429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40637" y="-54192"/>
            <a:ext cx="44015059" cy="43999584"/>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5426859" y="15389018"/>
            <a:ext cx="27968251" cy="10536333"/>
          </a:xfrm>
        </p:spPr>
        <p:txBody>
          <a:bodyPr anchor="b">
            <a:noAutofit/>
          </a:bodyPr>
          <a:lstStyle>
            <a:lvl1pPr algn="r">
              <a:defRPr sz="2592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426859" y="25925341"/>
            <a:ext cx="27968251" cy="7020154"/>
          </a:xfrm>
        </p:spPr>
        <p:txBody>
          <a:bodyPr anchor="t"/>
          <a:lstStyle>
            <a:lvl1pPr marL="0" indent="0" algn="r">
              <a:buNone/>
              <a:defRPr>
                <a:solidFill>
                  <a:schemeClr val="tx1">
                    <a:lumMod val="50000"/>
                    <a:lumOff val="50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292715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926080" y="3901440"/>
            <a:ext cx="30469027" cy="21783040"/>
          </a:xfrm>
        </p:spPr>
        <p:txBody>
          <a:bodyPr anchor="ctr">
            <a:normAutofit/>
          </a:bodyPr>
          <a:lstStyle>
            <a:lvl1pPr algn="l">
              <a:defRPr sz="21120" b="0" cap="none"/>
            </a:lvl1pPr>
          </a:lstStyle>
          <a:p>
            <a:r>
              <a:rPr lang="en-US"/>
              <a:t>Click to edit Master title style</a:t>
            </a:r>
            <a:endParaRPr lang="en-US" dirty="0"/>
          </a:p>
        </p:txBody>
      </p:sp>
      <p:sp>
        <p:nvSpPr>
          <p:cNvPr id="3" name="Text Placeholder 2"/>
          <p:cNvSpPr>
            <a:spLocks noGrp="1"/>
          </p:cNvSpPr>
          <p:nvPr>
            <p:ph type="body" idx="1"/>
          </p:nvPr>
        </p:nvSpPr>
        <p:spPr>
          <a:xfrm>
            <a:off x="2926080" y="28610560"/>
            <a:ext cx="30469027" cy="10054157"/>
          </a:xfrm>
        </p:spPr>
        <p:txBody>
          <a:bodyPr anchor="ctr">
            <a:normAutofit/>
          </a:bodyPr>
          <a:lstStyle>
            <a:lvl1pPr marL="0" indent="0" algn="l">
              <a:buNone/>
              <a:defRPr sz="8640">
                <a:solidFill>
                  <a:schemeClr val="tx1">
                    <a:lumMod val="75000"/>
                    <a:lumOff val="2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697931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719448" y="3901440"/>
            <a:ext cx="29146474" cy="19344640"/>
          </a:xfrm>
        </p:spPr>
        <p:txBody>
          <a:bodyPr anchor="ctr">
            <a:normAutofit/>
          </a:bodyPr>
          <a:lstStyle>
            <a:lvl1pPr algn="l">
              <a:defRPr sz="2112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285155" y="23246080"/>
            <a:ext cx="26015059" cy="2438400"/>
          </a:xfrm>
        </p:spPr>
        <p:txBody>
          <a:bodyPr anchor="ctr">
            <a:noAutofit/>
          </a:bodyPr>
          <a:lstStyle>
            <a:lvl1pPr marL="0" indent="0">
              <a:buFontTx/>
              <a:buNone/>
              <a:defRPr sz="7680">
                <a:solidFill>
                  <a:schemeClr val="tx1">
                    <a:lumMod val="50000"/>
                    <a:lumOff val="50000"/>
                  </a:schemeClr>
                </a:solidFill>
              </a:defRPr>
            </a:lvl1pPr>
            <a:lvl2pPr marL="2194560" indent="0">
              <a:buFontTx/>
              <a:buNone/>
              <a:defRPr/>
            </a:lvl2pPr>
            <a:lvl3pPr marL="4389120" indent="0">
              <a:buFontTx/>
              <a:buNone/>
              <a:defRPr/>
            </a:lvl3pPr>
            <a:lvl4pPr marL="6583680" indent="0">
              <a:buFontTx/>
              <a:buNone/>
              <a:defRPr/>
            </a:lvl4pPr>
            <a:lvl5pPr marL="8778240" indent="0">
              <a:buFontTx/>
              <a:buNone/>
              <a:defRPr/>
            </a:lvl5pPr>
          </a:lstStyle>
          <a:p>
            <a:pPr lvl="0"/>
            <a:r>
              <a:rPr lang="en-US"/>
              <a:t>Click to edit Master text styles</a:t>
            </a:r>
          </a:p>
        </p:txBody>
      </p:sp>
      <p:sp>
        <p:nvSpPr>
          <p:cNvPr id="3" name="Text Placeholder 2"/>
          <p:cNvSpPr>
            <a:spLocks noGrp="1"/>
          </p:cNvSpPr>
          <p:nvPr>
            <p:ph type="body" idx="1"/>
          </p:nvPr>
        </p:nvSpPr>
        <p:spPr>
          <a:xfrm>
            <a:off x="2926073" y="28610560"/>
            <a:ext cx="30469032" cy="10054157"/>
          </a:xfrm>
        </p:spPr>
        <p:txBody>
          <a:bodyPr anchor="ctr">
            <a:normAutofit/>
          </a:bodyPr>
          <a:lstStyle>
            <a:lvl1pPr marL="0" indent="0" algn="l">
              <a:buNone/>
              <a:defRPr sz="8640">
                <a:solidFill>
                  <a:schemeClr val="tx1">
                    <a:lumMod val="75000"/>
                    <a:lumOff val="2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2317015" y="5058419"/>
            <a:ext cx="2195131" cy="3742566"/>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32388958" y="18473959"/>
            <a:ext cx="2195131" cy="3742566"/>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9513142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926073" y="12364723"/>
            <a:ext cx="30469032" cy="16610944"/>
          </a:xfrm>
        </p:spPr>
        <p:txBody>
          <a:bodyPr anchor="b">
            <a:normAutofit/>
          </a:bodyPr>
          <a:lstStyle>
            <a:lvl1pPr algn="l">
              <a:defRPr sz="21120" b="0" cap="none"/>
            </a:lvl1pPr>
          </a:lstStyle>
          <a:p>
            <a:r>
              <a:rPr lang="en-US"/>
              <a:t>Click to edit Master title style</a:t>
            </a:r>
            <a:endParaRPr lang="en-US" dirty="0"/>
          </a:p>
        </p:txBody>
      </p:sp>
      <p:sp>
        <p:nvSpPr>
          <p:cNvPr id="3" name="Text Placeholder 2"/>
          <p:cNvSpPr>
            <a:spLocks noGrp="1"/>
          </p:cNvSpPr>
          <p:nvPr>
            <p:ph type="body" idx="1"/>
          </p:nvPr>
        </p:nvSpPr>
        <p:spPr>
          <a:xfrm>
            <a:off x="2926073" y="28975667"/>
            <a:ext cx="30469032" cy="9689050"/>
          </a:xfrm>
        </p:spPr>
        <p:txBody>
          <a:bodyPr anchor="t">
            <a:normAutofit/>
          </a:bodyPr>
          <a:lstStyle>
            <a:lvl1pPr marL="0" indent="0" algn="l">
              <a:buNone/>
              <a:defRPr sz="8640">
                <a:solidFill>
                  <a:schemeClr val="tx1">
                    <a:lumMod val="75000"/>
                    <a:lumOff val="2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7416997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3719448" y="3901440"/>
            <a:ext cx="29146474" cy="19344640"/>
          </a:xfrm>
        </p:spPr>
        <p:txBody>
          <a:bodyPr anchor="ctr">
            <a:normAutofit/>
          </a:bodyPr>
          <a:lstStyle>
            <a:lvl1pPr algn="l">
              <a:defRPr sz="2112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926066" y="25684480"/>
            <a:ext cx="30469037" cy="3291187"/>
          </a:xfrm>
        </p:spPr>
        <p:txBody>
          <a:bodyPr anchor="b">
            <a:noAutofit/>
          </a:bodyPr>
          <a:lstStyle>
            <a:lvl1pPr marL="0" indent="0">
              <a:buFontTx/>
              <a:buNone/>
              <a:defRPr sz="11520">
                <a:solidFill>
                  <a:schemeClr val="tx1">
                    <a:lumMod val="75000"/>
                    <a:lumOff val="25000"/>
                  </a:schemeClr>
                </a:solidFill>
              </a:defRPr>
            </a:lvl1pPr>
            <a:lvl2pPr marL="2194560" indent="0">
              <a:buFontTx/>
              <a:buNone/>
              <a:defRPr/>
            </a:lvl2pPr>
            <a:lvl3pPr marL="4389120" indent="0">
              <a:buFontTx/>
              <a:buNone/>
              <a:defRPr/>
            </a:lvl3pPr>
            <a:lvl4pPr marL="6583680" indent="0">
              <a:buFontTx/>
              <a:buNone/>
              <a:defRPr/>
            </a:lvl4pPr>
            <a:lvl5pPr marL="8778240" indent="0">
              <a:buFontTx/>
              <a:buNone/>
              <a:defRPr/>
            </a:lvl5pPr>
          </a:lstStyle>
          <a:p>
            <a:pPr lvl="0"/>
            <a:r>
              <a:rPr lang="en-US"/>
              <a:t>Click to edit Master text styles</a:t>
            </a:r>
          </a:p>
        </p:txBody>
      </p:sp>
      <p:sp>
        <p:nvSpPr>
          <p:cNvPr id="3" name="Text Placeholder 2"/>
          <p:cNvSpPr>
            <a:spLocks noGrp="1"/>
          </p:cNvSpPr>
          <p:nvPr>
            <p:ph type="body" idx="1"/>
          </p:nvPr>
        </p:nvSpPr>
        <p:spPr>
          <a:xfrm>
            <a:off x="2926073" y="28975667"/>
            <a:ext cx="30469032" cy="9689050"/>
          </a:xfrm>
        </p:spPr>
        <p:txBody>
          <a:bodyPr anchor="t">
            <a:normAutofit/>
          </a:bodyPr>
          <a:lstStyle>
            <a:lvl1pPr marL="0" indent="0" algn="l">
              <a:buNone/>
              <a:defRPr sz="8640">
                <a:solidFill>
                  <a:schemeClr val="tx1">
                    <a:lumMod val="50000"/>
                    <a:lumOff val="50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2317015" y="5058419"/>
            <a:ext cx="2195131" cy="3742566"/>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32388958" y="18473959"/>
            <a:ext cx="2195131" cy="3742566"/>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2814557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956073" y="3901440"/>
            <a:ext cx="30439032" cy="19344640"/>
          </a:xfrm>
        </p:spPr>
        <p:txBody>
          <a:bodyPr anchor="ctr">
            <a:normAutofit/>
          </a:bodyPr>
          <a:lstStyle>
            <a:lvl1pPr algn="l">
              <a:defRPr sz="2112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926066" y="25684480"/>
            <a:ext cx="30469037" cy="3291187"/>
          </a:xfrm>
        </p:spPr>
        <p:txBody>
          <a:bodyPr anchor="b">
            <a:noAutofit/>
          </a:bodyPr>
          <a:lstStyle>
            <a:lvl1pPr marL="0" indent="0">
              <a:buFontTx/>
              <a:buNone/>
              <a:defRPr sz="11520">
                <a:solidFill>
                  <a:schemeClr val="accent1"/>
                </a:solidFill>
              </a:defRPr>
            </a:lvl1pPr>
            <a:lvl2pPr marL="2194560" indent="0">
              <a:buFontTx/>
              <a:buNone/>
              <a:defRPr/>
            </a:lvl2pPr>
            <a:lvl3pPr marL="4389120" indent="0">
              <a:buFontTx/>
              <a:buNone/>
              <a:defRPr/>
            </a:lvl3pPr>
            <a:lvl4pPr marL="6583680" indent="0">
              <a:buFontTx/>
              <a:buNone/>
              <a:defRPr/>
            </a:lvl4pPr>
            <a:lvl5pPr marL="8778240" indent="0">
              <a:buFontTx/>
              <a:buNone/>
              <a:defRPr/>
            </a:lvl5pPr>
          </a:lstStyle>
          <a:p>
            <a:pPr lvl="0"/>
            <a:r>
              <a:rPr lang="en-US"/>
              <a:t>Click to edit Master text styles</a:t>
            </a:r>
          </a:p>
        </p:txBody>
      </p:sp>
      <p:sp>
        <p:nvSpPr>
          <p:cNvPr id="3" name="Text Placeholder 2"/>
          <p:cNvSpPr>
            <a:spLocks noGrp="1"/>
          </p:cNvSpPr>
          <p:nvPr>
            <p:ph type="body" idx="1"/>
          </p:nvPr>
        </p:nvSpPr>
        <p:spPr>
          <a:xfrm>
            <a:off x="2926073" y="28975667"/>
            <a:ext cx="30469032" cy="9689050"/>
          </a:xfrm>
        </p:spPr>
        <p:txBody>
          <a:bodyPr anchor="t">
            <a:normAutofit/>
          </a:bodyPr>
          <a:lstStyle>
            <a:lvl1pPr marL="0" indent="0" algn="l">
              <a:buNone/>
              <a:defRPr sz="8640">
                <a:solidFill>
                  <a:schemeClr val="tx1">
                    <a:lumMod val="50000"/>
                    <a:lumOff val="50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5046309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DDF080-5E8C-48AD-84E5-6C08B304C14E}" type="datetimeFigureOut">
              <a:rPr lang="en-US" smtClean="0"/>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7333891-D5E7-4C7B-BF1D-E855E53CB5A8}" type="slidenum">
              <a:rPr lang="en-US" smtClean="0"/>
              <a:t>‹#›</a:t>
            </a:fld>
            <a:endParaRPr lang="en-US" dirty="0"/>
          </a:p>
        </p:txBody>
      </p:sp>
    </p:spTree>
    <p:extLst>
      <p:ext uri="{BB962C8B-B14F-4D97-AF65-F5344CB8AC3E}">
        <p14:creationId xmlns:p14="http://schemas.microsoft.com/office/powerpoint/2010/main" val="335570036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691097" y="3901443"/>
            <a:ext cx="4698298" cy="33609286"/>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926075" y="3901443"/>
            <a:ext cx="24936125" cy="3360928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172015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30x40 template">
  <p:cSld name="30x40 template">
    <p:spTree>
      <p:nvGrpSpPr>
        <p:cNvPr id="1" name="Shape 15"/>
        <p:cNvGrpSpPr/>
        <p:nvPr/>
      </p:nvGrpSpPr>
      <p:grpSpPr>
        <a:xfrm>
          <a:off x="0" y="0"/>
          <a:ext cx="0" cy="0"/>
          <a:chOff x="0" y="0"/>
          <a:chExt cx="0" cy="0"/>
        </a:xfrm>
      </p:grpSpPr>
      <p:sp>
        <p:nvSpPr>
          <p:cNvPr id="16" name="Google Shape;16;p3"/>
          <p:cNvSpPr txBox="1">
            <a:spLocks noGrp="1"/>
          </p:cNvSpPr>
          <p:nvPr>
            <p:ph type="body" idx="1"/>
          </p:nvPr>
        </p:nvSpPr>
        <p:spPr>
          <a:xfrm>
            <a:off x="904191" y="7834425"/>
            <a:ext cx="20157813"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17" name="Google Shape;17;p3"/>
          <p:cNvSpPr txBox="1">
            <a:spLocks noGrp="1"/>
          </p:cNvSpPr>
          <p:nvPr>
            <p:ph type="body" idx="2"/>
          </p:nvPr>
        </p:nvSpPr>
        <p:spPr>
          <a:xfrm>
            <a:off x="922346" y="7129754"/>
            <a:ext cx="20141901"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18" name="Google Shape;18;p3"/>
          <p:cNvSpPr txBox="1">
            <a:spLocks noGrp="1"/>
          </p:cNvSpPr>
          <p:nvPr>
            <p:ph type="body" idx="3"/>
          </p:nvPr>
        </p:nvSpPr>
        <p:spPr>
          <a:xfrm>
            <a:off x="922339" y="19058786"/>
            <a:ext cx="20129181"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body" idx="4"/>
          </p:nvPr>
        </p:nvSpPr>
        <p:spPr>
          <a:xfrm>
            <a:off x="22837436" y="7186325"/>
            <a:ext cx="20046741"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body" idx="5"/>
          </p:nvPr>
        </p:nvSpPr>
        <p:spPr>
          <a:xfrm>
            <a:off x="22837436" y="7990318"/>
            <a:ext cx="20046741"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body" idx="6"/>
          </p:nvPr>
        </p:nvSpPr>
        <p:spPr>
          <a:xfrm>
            <a:off x="22839426" y="19040527"/>
            <a:ext cx="20039058"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2" name="Google Shape;22;p3"/>
          <p:cNvSpPr txBox="1">
            <a:spLocks noGrp="1"/>
          </p:cNvSpPr>
          <p:nvPr>
            <p:ph type="body" idx="7"/>
          </p:nvPr>
        </p:nvSpPr>
        <p:spPr>
          <a:xfrm>
            <a:off x="22839682" y="19820684"/>
            <a:ext cx="20046741"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body" idx="8"/>
          </p:nvPr>
        </p:nvSpPr>
        <p:spPr>
          <a:xfrm>
            <a:off x="22821378" y="34283099"/>
            <a:ext cx="20046741" cy="712422"/>
          </a:xfrm>
          <a:prstGeom prst="rect">
            <a:avLst/>
          </a:prstGeom>
          <a:solidFill>
            <a:schemeClr val="accent6"/>
          </a:solidFill>
          <a:ln>
            <a:noFill/>
          </a:ln>
        </p:spPr>
        <p:txBody>
          <a:bodyPr spcFirstLastPara="1" wrap="square" lIns="78425" tIns="78425" rIns="78425" bIns="78425" anchor="ctr" anchorCtr="0">
            <a:spAutoFit/>
          </a:bodyPr>
          <a:lstStyle>
            <a:lvl1pPr marL="457200" marR="0" lvl="0" indent="-228600" algn="l" rtl="0">
              <a:lnSpc>
                <a:spcPct val="100000"/>
              </a:lnSpc>
              <a:spcBef>
                <a:spcPts val="720"/>
              </a:spcBef>
              <a:spcAft>
                <a:spcPts val="0"/>
              </a:spcAft>
              <a:buClr>
                <a:schemeClr val="lt1"/>
              </a:buClr>
              <a:buSzPts val="3600"/>
              <a:buFont typeface="Arial"/>
              <a:buNone/>
              <a:defRPr sz="3600" b="1" i="0" u="none" strike="noStrike" cap="none">
                <a:solidFill>
                  <a:schemeClr val="lt1"/>
                </a:solidFill>
                <a:latin typeface="Helvetica Neue"/>
                <a:ea typeface="Helvetica Neue"/>
                <a:cs typeface="Helvetica Neue"/>
                <a:sym typeface="Helvetica Neue"/>
              </a:defRPr>
            </a:lvl1pPr>
            <a:lvl2pPr marL="914400" marR="0" lvl="1" indent="-965200" algn="l" rtl="0">
              <a:lnSpc>
                <a:spcPct val="100000"/>
              </a:lnSpc>
              <a:spcBef>
                <a:spcPts val="2320"/>
              </a:spcBef>
              <a:spcAft>
                <a:spcPts val="0"/>
              </a:spcAft>
              <a:buClr>
                <a:schemeClr val="dk1"/>
              </a:buClr>
              <a:buSzPts val="11600"/>
              <a:buFont typeface="Arial"/>
              <a:buChar char="–"/>
              <a:defRPr sz="11600" b="0" i="0" u="none" strike="noStrike" cap="none">
                <a:solidFill>
                  <a:schemeClr val="dk1"/>
                </a:solidFill>
                <a:latin typeface="Calibri"/>
                <a:ea typeface="Calibri"/>
                <a:cs typeface="Calibri"/>
                <a:sym typeface="Calibri"/>
              </a:defRPr>
            </a:lvl2pPr>
            <a:lvl3pPr marL="1371600" marR="0" lvl="2" indent="-857250" algn="l" rtl="0">
              <a:lnSpc>
                <a:spcPct val="100000"/>
              </a:lnSpc>
              <a:spcBef>
                <a:spcPts val="1980"/>
              </a:spcBef>
              <a:spcAft>
                <a:spcPts val="0"/>
              </a:spcAft>
              <a:buClr>
                <a:schemeClr val="dk1"/>
              </a:buClr>
              <a:buSzPts val="9900"/>
              <a:buFont typeface="Arial"/>
              <a:buChar char="•"/>
              <a:defRPr sz="9900" b="0" i="0" u="none" strike="noStrike" cap="none">
                <a:solidFill>
                  <a:schemeClr val="dk1"/>
                </a:solidFill>
                <a:latin typeface="Calibri"/>
                <a:ea typeface="Calibri"/>
                <a:cs typeface="Calibri"/>
                <a:sym typeface="Calibri"/>
              </a:defRPr>
            </a:lvl3pPr>
            <a:lvl4pPr marL="1828800" marR="0" lvl="3"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4pPr>
            <a:lvl5pPr marL="2286000" marR="0" lvl="4"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body" idx="9"/>
          </p:nvPr>
        </p:nvSpPr>
        <p:spPr>
          <a:xfrm>
            <a:off x="22821704" y="35073147"/>
            <a:ext cx="20056781"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body" idx="13"/>
          </p:nvPr>
        </p:nvSpPr>
        <p:spPr>
          <a:xfrm>
            <a:off x="904191" y="19821104"/>
            <a:ext cx="20141899" cy="888499"/>
          </a:xfrm>
          <a:prstGeom prst="rect">
            <a:avLst/>
          </a:prstGeom>
          <a:noFill/>
          <a:ln>
            <a:noFill/>
          </a:ln>
        </p:spPr>
        <p:txBody>
          <a:bodyPr spcFirstLastPara="1" wrap="square" lIns="196100" tIns="196100" rIns="196100" bIns="196100" anchor="t" anchorCtr="0">
            <a:spAutoFit/>
          </a:bodyPr>
          <a:lstStyle>
            <a:lvl1pPr marL="457200" marR="0" lvl="0" indent="-228600" algn="l" rtl="0">
              <a:lnSpc>
                <a:spcPct val="100000"/>
              </a:lnSpc>
              <a:spcBef>
                <a:spcPts val="640"/>
              </a:spcBef>
              <a:spcAft>
                <a:spcPts val="0"/>
              </a:spcAft>
              <a:buClr>
                <a:schemeClr val="dk2"/>
              </a:buClr>
              <a:buSzPts val="3200"/>
              <a:buFont typeface="Arial"/>
              <a:buNone/>
              <a:defRPr sz="3200" b="0" i="0" u="none" strike="noStrike" cap="none">
                <a:solidFill>
                  <a:schemeClr val="dk2"/>
                </a:solidFill>
                <a:latin typeface="Helvetica Neue"/>
                <a:ea typeface="Helvetica Neue"/>
                <a:cs typeface="Helvetica Neue"/>
                <a:sym typeface="Helvetica Neue"/>
              </a:defRPr>
            </a:lvl1pPr>
            <a:lvl2pPr marL="914400" marR="0" lvl="1"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2pPr>
            <a:lvl3pPr marL="1371600" marR="0" lvl="2"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3pPr>
            <a:lvl4pPr marL="1828800" marR="0" lvl="3"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4pPr>
            <a:lvl5pPr marL="2286000" marR="0" lvl="4" indent="-368300" algn="l" rtl="0">
              <a:lnSpc>
                <a:spcPct val="100000"/>
              </a:lnSpc>
              <a:spcBef>
                <a:spcPts val="440"/>
              </a:spcBef>
              <a:spcAft>
                <a:spcPts val="0"/>
              </a:spcAft>
              <a:buClr>
                <a:schemeClr val="dk1"/>
              </a:buClr>
              <a:buSzPts val="2200"/>
              <a:buFont typeface="Arial"/>
              <a:buChar char="»"/>
              <a:defRPr sz="2200" b="0" i="0" u="none" strike="noStrike" cap="none">
                <a:solidFill>
                  <a:schemeClr val="dk1"/>
                </a:solidFill>
                <a:latin typeface="Trebuchet MS"/>
                <a:ea typeface="Trebuchet MS"/>
                <a:cs typeface="Trebuchet MS"/>
                <a:sym typeface="Trebuchet MS"/>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body" idx="14"/>
          </p:nvPr>
        </p:nvSpPr>
        <p:spPr>
          <a:xfrm>
            <a:off x="922339" y="5182050"/>
            <a:ext cx="32672106" cy="945022"/>
          </a:xfrm>
          <a:prstGeom prst="rect">
            <a:avLst/>
          </a:prstGeom>
          <a:noFill/>
          <a:ln>
            <a:noFill/>
          </a:ln>
        </p:spPr>
        <p:txBody>
          <a:bodyPr spcFirstLastPara="1" wrap="square" lIns="95625" tIns="47800" rIns="95625" bIns="47800" anchor="t" anchorCtr="0">
            <a:normAutofit/>
          </a:bodyPr>
          <a:lstStyle>
            <a:lvl1pPr marL="457200" marR="0" lvl="0" indent="-228600" algn="l" rtl="0">
              <a:lnSpc>
                <a:spcPct val="100000"/>
              </a:lnSpc>
              <a:spcBef>
                <a:spcPts val="1200"/>
              </a:spcBef>
              <a:spcAft>
                <a:spcPts val="0"/>
              </a:spcAft>
              <a:buClr>
                <a:schemeClr val="dk2"/>
              </a:buClr>
              <a:buSzPts val="6000"/>
              <a:buFont typeface="Arial"/>
              <a:buNone/>
              <a:defRPr sz="6000" b="0" i="0" u="none" strike="noStrike" cap="none">
                <a:solidFill>
                  <a:schemeClr val="dk2"/>
                </a:solidFill>
                <a:latin typeface="Helvetica Neue Light"/>
                <a:ea typeface="Helvetica Neue Light"/>
                <a:cs typeface="Helvetica Neue Light"/>
                <a:sym typeface="Helvetica Neue Light"/>
              </a:defRPr>
            </a:lvl1pPr>
            <a:lvl2pPr marL="914400" marR="0" lvl="1"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body" idx="15"/>
          </p:nvPr>
        </p:nvSpPr>
        <p:spPr>
          <a:xfrm>
            <a:off x="922339" y="3942127"/>
            <a:ext cx="32672106" cy="915482"/>
          </a:xfrm>
          <a:prstGeom prst="rect">
            <a:avLst/>
          </a:prstGeom>
          <a:noFill/>
          <a:ln>
            <a:noFill/>
          </a:ln>
        </p:spPr>
        <p:txBody>
          <a:bodyPr spcFirstLastPara="1" wrap="square" lIns="95625" tIns="47800" rIns="95625" bIns="47800" anchor="t" anchorCtr="0">
            <a:noAutofit/>
          </a:bodyPr>
          <a:lstStyle>
            <a:lvl1pPr marL="457200" marR="0" lvl="0" indent="-228600" algn="l" rtl="0">
              <a:lnSpc>
                <a:spcPct val="100000"/>
              </a:lnSpc>
              <a:spcBef>
                <a:spcPts val="1200"/>
              </a:spcBef>
              <a:spcAft>
                <a:spcPts val="0"/>
              </a:spcAft>
              <a:buClr>
                <a:schemeClr val="dk2"/>
              </a:buClr>
              <a:buSzPts val="6000"/>
              <a:buFont typeface="Arial"/>
              <a:buNone/>
              <a:defRPr sz="6000" b="0" i="0" u="none" strike="noStrike" cap="none">
                <a:solidFill>
                  <a:schemeClr val="dk2"/>
                </a:solidFill>
                <a:latin typeface="Helvetica Neue Light"/>
                <a:ea typeface="Helvetica Neue Light"/>
                <a:cs typeface="Helvetica Neue Light"/>
                <a:sym typeface="Helvetica Neue Light"/>
              </a:defRPr>
            </a:lvl1pPr>
            <a:lvl2pPr marL="914400" marR="0" lvl="1"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
        <p:nvSpPr>
          <p:cNvPr id="28" name="Google Shape;28;p3"/>
          <p:cNvSpPr txBox="1">
            <a:spLocks noGrp="1"/>
          </p:cNvSpPr>
          <p:nvPr>
            <p:ph type="body" idx="16"/>
          </p:nvPr>
        </p:nvSpPr>
        <p:spPr>
          <a:xfrm>
            <a:off x="922339" y="1640295"/>
            <a:ext cx="32672106" cy="1997032"/>
          </a:xfrm>
          <a:prstGeom prst="rect">
            <a:avLst/>
          </a:prstGeom>
          <a:noFill/>
          <a:ln>
            <a:noFill/>
          </a:ln>
        </p:spPr>
        <p:txBody>
          <a:bodyPr spcFirstLastPara="1" wrap="square" lIns="95625" tIns="47800" rIns="95625" bIns="47800" anchor="t" anchorCtr="0">
            <a:normAutofit/>
          </a:bodyPr>
          <a:lstStyle>
            <a:lvl1pPr marL="457200" marR="0" lvl="0" indent="-228600" algn="l" rtl="0">
              <a:lnSpc>
                <a:spcPct val="100000"/>
              </a:lnSpc>
              <a:spcBef>
                <a:spcPts val="1920"/>
              </a:spcBef>
              <a:spcAft>
                <a:spcPts val="0"/>
              </a:spcAft>
              <a:buClr>
                <a:schemeClr val="dk2"/>
              </a:buClr>
              <a:buSzPts val="9600"/>
              <a:buFont typeface="Arial"/>
              <a:buNone/>
              <a:defRPr sz="9600" b="0" i="0" u="none" strike="noStrike" cap="none">
                <a:solidFill>
                  <a:schemeClr val="dk2"/>
                </a:solidFill>
                <a:latin typeface="Helvetica Neue Light"/>
                <a:ea typeface="Helvetica Neue Light"/>
                <a:cs typeface="Helvetica Neue Light"/>
                <a:sym typeface="Helvetica Neue Light"/>
              </a:defRPr>
            </a:lvl1pPr>
            <a:lvl2pPr marL="914400" marR="0" lvl="1"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1500"/>
              </a:spcBef>
              <a:spcAft>
                <a:spcPts val="0"/>
              </a:spcAft>
              <a:buClr>
                <a:schemeClr val="dk1"/>
              </a:buClr>
              <a:buSzPts val="7500"/>
              <a:buFont typeface="Arial"/>
              <a:buNone/>
              <a:defRPr sz="7500" b="0" i="0" u="none" strike="noStrike" cap="none">
                <a:solidFill>
                  <a:schemeClr val="dk1"/>
                </a:solidFill>
                <a:latin typeface="Calibri"/>
                <a:ea typeface="Calibri"/>
                <a:cs typeface="Calibri"/>
                <a:sym typeface="Calibri"/>
              </a:defRPr>
            </a:lvl5pPr>
            <a:lvl6pPr marL="2743200" marR="0" lvl="5"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6pPr>
            <a:lvl7pPr marL="3200400" marR="0" lvl="6"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7pPr>
            <a:lvl8pPr marL="3657600" marR="0" lvl="7"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8pPr>
            <a:lvl9pPr marL="4114800" marR="0" lvl="8" indent="-755650" algn="l" rtl="0">
              <a:lnSpc>
                <a:spcPct val="100000"/>
              </a:lnSpc>
              <a:spcBef>
                <a:spcPts val="1660"/>
              </a:spcBef>
              <a:spcAft>
                <a:spcPts val="0"/>
              </a:spcAft>
              <a:buClr>
                <a:schemeClr val="dk1"/>
              </a:buClr>
              <a:buSzPts val="8300"/>
              <a:buFont typeface="Arial"/>
              <a:buChar char="•"/>
              <a:defRPr sz="83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107913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DDF080-5E8C-48AD-84E5-6C08B304C14E}" type="datetimeFigureOut">
              <a:rPr lang="en-US" smtClean="0"/>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7333891-D5E7-4C7B-BF1D-E855E53CB5A8}" type="slidenum">
              <a:rPr lang="en-US" smtClean="0"/>
              <a:t>‹#›</a:t>
            </a:fld>
            <a:endParaRPr lang="en-US" dirty="0"/>
          </a:p>
        </p:txBody>
      </p:sp>
    </p:spTree>
    <p:extLst>
      <p:ext uri="{BB962C8B-B14F-4D97-AF65-F5344CB8AC3E}">
        <p14:creationId xmlns:p14="http://schemas.microsoft.com/office/powerpoint/2010/main" val="420371539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26073" y="17285559"/>
            <a:ext cx="30469032" cy="11690118"/>
          </a:xfrm>
        </p:spPr>
        <p:txBody>
          <a:bodyPr anchor="b"/>
          <a:lstStyle>
            <a:lvl1pPr algn="l">
              <a:defRPr sz="19200" b="0" cap="none"/>
            </a:lvl1pPr>
          </a:lstStyle>
          <a:p>
            <a:r>
              <a:rPr lang="en-US"/>
              <a:t>Click to edit Master title style</a:t>
            </a:r>
            <a:endParaRPr lang="en-US" dirty="0"/>
          </a:p>
        </p:txBody>
      </p:sp>
      <p:sp>
        <p:nvSpPr>
          <p:cNvPr id="3" name="Text Placeholder 2"/>
          <p:cNvSpPr>
            <a:spLocks noGrp="1"/>
          </p:cNvSpPr>
          <p:nvPr>
            <p:ph type="body" idx="1"/>
          </p:nvPr>
        </p:nvSpPr>
        <p:spPr>
          <a:xfrm>
            <a:off x="2926073" y="28975667"/>
            <a:ext cx="30469032" cy="5506560"/>
          </a:xfrm>
        </p:spPr>
        <p:txBody>
          <a:bodyPr anchor="t"/>
          <a:lstStyle>
            <a:lvl1pPr marL="0" indent="0" algn="l">
              <a:buNone/>
              <a:defRPr sz="9600">
                <a:solidFill>
                  <a:schemeClr val="tx1">
                    <a:lumMod val="50000"/>
                    <a:lumOff val="50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1204833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926080" y="3901440"/>
            <a:ext cx="30469027" cy="845312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926083" y="13827770"/>
            <a:ext cx="14822923" cy="24836941"/>
          </a:xfrm>
        </p:spPr>
        <p:txBody>
          <a:bodyPr>
            <a:normAutofit/>
          </a:bodyPr>
          <a:lstStyle>
            <a:lvl1pPr>
              <a:defRPr sz="8640"/>
            </a:lvl1pPr>
            <a:lvl2pPr>
              <a:defRPr sz="7680"/>
            </a:lvl2pPr>
            <a:lvl3pPr>
              <a:defRPr sz="6720"/>
            </a:lvl3pPr>
            <a:lvl4pPr>
              <a:defRPr sz="5760"/>
            </a:lvl4pPr>
            <a:lvl5pPr>
              <a:defRPr sz="5760"/>
            </a:lvl5pPr>
            <a:lvl6pPr>
              <a:defRPr sz="5760"/>
            </a:lvl6pPr>
            <a:lvl7pPr>
              <a:defRPr sz="5760"/>
            </a:lvl7pPr>
            <a:lvl8pPr>
              <a:defRPr sz="5760"/>
            </a:lvl8pPr>
            <a:lvl9pPr>
              <a:defRPr sz="5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72179" y="13827779"/>
            <a:ext cx="14822928" cy="24836947"/>
          </a:xfrm>
        </p:spPr>
        <p:txBody>
          <a:bodyPr>
            <a:normAutofit/>
          </a:bodyPr>
          <a:lstStyle>
            <a:lvl1pPr>
              <a:defRPr sz="8640"/>
            </a:lvl1pPr>
            <a:lvl2pPr>
              <a:defRPr sz="7680"/>
            </a:lvl2pPr>
            <a:lvl3pPr>
              <a:defRPr sz="6720"/>
            </a:lvl3pPr>
            <a:lvl4pPr>
              <a:defRPr sz="5760"/>
            </a:lvl4pPr>
            <a:lvl5pPr>
              <a:defRPr sz="5760"/>
            </a:lvl5pPr>
            <a:lvl6pPr>
              <a:defRPr sz="5760"/>
            </a:lvl6pPr>
            <a:lvl7pPr>
              <a:defRPr sz="5760"/>
            </a:lvl7pPr>
            <a:lvl8pPr>
              <a:defRPr sz="5760"/>
            </a:lvl8pPr>
            <a:lvl9pPr>
              <a:defRPr sz="5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707609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26078" y="3901440"/>
            <a:ext cx="30469022" cy="845312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926075" y="13830291"/>
            <a:ext cx="14835226" cy="3688077"/>
          </a:xfrm>
        </p:spPr>
        <p:txBody>
          <a:bodyPr anchor="b">
            <a:noAutofit/>
          </a:bodyPr>
          <a:lstStyle>
            <a:lvl1pPr marL="0" indent="0">
              <a:buNone/>
              <a:defRPr sz="11520" b="0"/>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2926075" y="17518378"/>
            <a:ext cx="14835226" cy="2114634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59872" y="13830291"/>
            <a:ext cx="14835226" cy="3688077"/>
          </a:xfrm>
        </p:spPr>
        <p:txBody>
          <a:bodyPr anchor="b">
            <a:noAutofit/>
          </a:bodyPr>
          <a:lstStyle>
            <a:lvl1pPr marL="0" indent="0">
              <a:buNone/>
              <a:defRPr sz="11520" b="0"/>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18559872" y="17518378"/>
            <a:ext cx="14835226" cy="2114634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6598846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926075" y="3901440"/>
            <a:ext cx="30469027" cy="845312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400077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768416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26075" y="9591066"/>
            <a:ext cx="13392874" cy="8182182"/>
          </a:xfrm>
        </p:spPr>
        <p:txBody>
          <a:bodyPr anchor="b">
            <a:normAutofit/>
          </a:bodyPr>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7142122" y="3295523"/>
            <a:ext cx="16252978" cy="353691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926075" y="17773245"/>
            <a:ext cx="13392874" cy="16540474"/>
          </a:xfrm>
        </p:spPr>
        <p:txBody>
          <a:bodyPr>
            <a:normAutofit/>
          </a:bodyPr>
          <a:lstStyle>
            <a:lvl1pPr marL="0" indent="0">
              <a:buNone/>
              <a:defRPr sz="672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70DDF080-5E8C-48AD-84E5-6C08B304C14E}" type="datetimeFigureOut">
              <a:rPr lang="en-US" smtClean="0"/>
              <a:t>9/12/2022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7333891-D5E7-4C7B-BF1D-E855E53CB5A8}" type="slidenum">
              <a:rPr lang="en-US" smtClean="0"/>
              <a:t>‹#›</a:t>
            </a:fld>
            <a:endParaRPr lang="en-US" dirty="0"/>
          </a:p>
        </p:txBody>
      </p:sp>
    </p:spTree>
    <p:extLst>
      <p:ext uri="{BB962C8B-B14F-4D97-AF65-F5344CB8AC3E}">
        <p14:creationId xmlns:p14="http://schemas.microsoft.com/office/powerpoint/2010/main" val="294326970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26075" y="30723840"/>
            <a:ext cx="30469027" cy="3627123"/>
          </a:xfrm>
        </p:spPr>
        <p:txBody>
          <a:bodyPr anchor="b">
            <a:normAutofit/>
          </a:bodyPr>
          <a:lstStyle>
            <a:lvl1pPr algn="l">
              <a:defRPr sz="115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26075" y="3901440"/>
            <a:ext cx="30469027" cy="24612595"/>
          </a:xfrm>
        </p:spPr>
        <p:txBody>
          <a:bodyPr anchor="t">
            <a:normAutofit/>
          </a:bodyPr>
          <a:lstStyle>
            <a:lvl1pPr marL="0" indent="0" algn="ctr">
              <a:buNone/>
              <a:defRPr sz="7680"/>
            </a:lvl1pPr>
            <a:lvl2pPr marL="2194560" indent="0">
              <a:buNone/>
              <a:defRPr sz="7680"/>
            </a:lvl2pPr>
            <a:lvl3pPr marL="4389120" indent="0">
              <a:buNone/>
              <a:defRPr sz="7680"/>
            </a:lvl3pPr>
            <a:lvl4pPr marL="6583680" indent="0">
              <a:buNone/>
              <a:defRPr sz="7680"/>
            </a:lvl4pPr>
            <a:lvl5pPr marL="8778240" indent="0">
              <a:buNone/>
              <a:defRPr sz="7680"/>
            </a:lvl5pPr>
            <a:lvl6pPr marL="10972800" indent="0">
              <a:buNone/>
              <a:defRPr sz="7680"/>
            </a:lvl6pPr>
            <a:lvl7pPr marL="13167360" indent="0">
              <a:buNone/>
              <a:defRPr sz="7680"/>
            </a:lvl7pPr>
            <a:lvl8pPr marL="15361920" indent="0">
              <a:buNone/>
              <a:defRPr sz="7680"/>
            </a:lvl8pPr>
            <a:lvl9pPr marL="17556480" indent="0">
              <a:buNone/>
              <a:defRPr sz="7680"/>
            </a:lvl9pPr>
          </a:lstStyle>
          <a:p>
            <a:r>
              <a:rPr lang="en-US"/>
              <a:t>Click icon to add picture</a:t>
            </a:r>
            <a:endParaRPr lang="en-US" dirty="0"/>
          </a:p>
        </p:txBody>
      </p:sp>
      <p:sp>
        <p:nvSpPr>
          <p:cNvPr id="4" name="Text Placeholder 3"/>
          <p:cNvSpPr>
            <a:spLocks noGrp="1"/>
          </p:cNvSpPr>
          <p:nvPr>
            <p:ph type="body" sz="half" idx="2"/>
          </p:nvPr>
        </p:nvSpPr>
        <p:spPr>
          <a:xfrm>
            <a:off x="2926075" y="34350963"/>
            <a:ext cx="30469027" cy="4313754"/>
          </a:xfrm>
        </p:spPr>
        <p:txBody>
          <a:bodyPr>
            <a:normAutofit/>
          </a:bodyPr>
          <a:lstStyle>
            <a:lvl1pPr marL="0" indent="0">
              <a:buNone/>
              <a:defRPr sz="5760"/>
            </a:lvl1pPr>
            <a:lvl2pPr marL="2194560" indent="0">
              <a:buNone/>
              <a:defRPr sz="5760"/>
            </a:lvl2pPr>
            <a:lvl3pPr marL="4389120" indent="0">
              <a:buNone/>
              <a:defRPr sz="4800"/>
            </a:lvl3pPr>
            <a:lvl4pPr marL="6583680" indent="0">
              <a:buNone/>
              <a:defRPr sz="4320"/>
            </a:lvl4pPr>
            <a:lvl5pPr marL="8778240" indent="0">
              <a:buNone/>
              <a:defRPr sz="4320"/>
            </a:lvl5pPr>
            <a:lvl6pPr marL="10972800" indent="0">
              <a:buNone/>
              <a:defRPr sz="4320"/>
            </a:lvl6pPr>
            <a:lvl7pPr marL="13167360" indent="0">
              <a:buNone/>
              <a:defRPr sz="4320"/>
            </a:lvl7pPr>
            <a:lvl8pPr marL="15361920" indent="0">
              <a:buNone/>
              <a:defRPr sz="4320"/>
            </a:lvl8pPr>
            <a:lvl9pPr marL="17556480" indent="0">
              <a:buNone/>
              <a:defRPr sz="432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268392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40639" y="-54192"/>
            <a:ext cx="44015064" cy="43999584"/>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2926078" y="3901440"/>
            <a:ext cx="30469022" cy="845312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26075" y="13827779"/>
            <a:ext cx="30469027" cy="2483694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945238" y="38664726"/>
            <a:ext cx="3283834"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B61BEF0D-F0BB-DE4B-95CE-6DB70DBA9567}" type="datetimeFigureOut">
              <a:rPr lang="en-US" smtClean="0"/>
              <a:pPr/>
              <a:t>9/12/2022</a:t>
            </a:fld>
            <a:endParaRPr lang="en-US" dirty="0"/>
          </a:p>
        </p:txBody>
      </p:sp>
      <p:sp>
        <p:nvSpPr>
          <p:cNvPr id="5" name="Footer Placeholder 4"/>
          <p:cNvSpPr>
            <a:spLocks noGrp="1"/>
          </p:cNvSpPr>
          <p:nvPr>
            <p:ph type="ftr" sz="quarter" idx="3"/>
          </p:nvPr>
        </p:nvSpPr>
        <p:spPr>
          <a:xfrm>
            <a:off x="2926078" y="38664726"/>
            <a:ext cx="2219027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34445" y="38664726"/>
            <a:ext cx="2460662" cy="2336800"/>
          </a:xfrm>
          <a:prstGeom prst="rect">
            <a:avLst/>
          </a:prstGeom>
        </p:spPr>
        <p:txBody>
          <a:bodyPr vert="horz" lIns="91440" tIns="45720" rIns="91440" bIns="45720" rtlCol="0" anchor="ctr"/>
          <a:lstStyle>
            <a:lvl1pPr algn="r">
              <a:defRPr sz="432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13049470"/>
      </p:ext>
    </p:extLst>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 id="2147483851" r:id="rId12"/>
    <p:sldLayoutId id="2147483852" r:id="rId13"/>
    <p:sldLayoutId id="2147483853" r:id="rId14"/>
    <p:sldLayoutId id="2147483854" r:id="rId15"/>
    <p:sldLayoutId id="2147483855" r:id="rId16"/>
    <p:sldLayoutId id="2147483856" r:id="rId17"/>
  </p:sldLayoutIdLst>
  <p:hf sldNum="0" hdr="0" ftr="0" dt="0"/>
  <p:txStyles>
    <p:titleStyle>
      <a:lvl1pPr algn="l" defTabSz="2194560" rtl="0" eaLnBrk="1" latinLnBrk="0" hangingPunct="1">
        <a:spcBef>
          <a:spcPct val="0"/>
        </a:spcBef>
        <a:buNone/>
        <a:defRPr sz="1728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645920" indent="-1645920" algn="l" defTabSz="2194560" rtl="0" eaLnBrk="1" latinLnBrk="0" hangingPunct="1">
        <a:spcBef>
          <a:spcPts val="4800"/>
        </a:spcBef>
        <a:spcAft>
          <a:spcPts val="0"/>
        </a:spcAft>
        <a:buClr>
          <a:schemeClr val="accent1"/>
        </a:buClr>
        <a:buSzPct val="80000"/>
        <a:buFont typeface="Wingdings 3" charset="2"/>
        <a:buChar char=""/>
        <a:defRPr sz="8640" kern="1200">
          <a:solidFill>
            <a:schemeClr val="tx1">
              <a:lumMod val="75000"/>
              <a:lumOff val="25000"/>
            </a:schemeClr>
          </a:solidFill>
          <a:latin typeface="+mn-lt"/>
          <a:ea typeface="+mn-ea"/>
          <a:cs typeface="+mn-cs"/>
        </a:defRPr>
      </a:lvl1pPr>
      <a:lvl2pPr marL="3566160" indent="-1371600" algn="l" defTabSz="2194560" rtl="0" eaLnBrk="1" latinLnBrk="0" hangingPunct="1">
        <a:spcBef>
          <a:spcPts val="4800"/>
        </a:spcBef>
        <a:spcAft>
          <a:spcPts val="0"/>
        </a:spcAft>
        <a:buClr>
          <a:schemeClr val="accent1"/>
        </a:buClr>
        <a:buSzPct val="80000"/>
        <a:buFont typeface="Wingdings 3" charset="2"/>
        <a:buChar char=""/>
        <a:defRPr sz="7680" kern="1200">
          <a:solidFill>
            <a:schemeClr val="tx1">
              <a:lumMod val="75000"/>
              <a:lumOff val="25000"/>
            </a:schemeClr>
          </a:solidFill>
          <a:latin typeface="+mn-lt"/>
          <a:ea typeface="+mn-ea"/>
          <a:cs typeface="+mn-cs"/>
        </a:defRPr>
      </a:lvl2pPr>
      <a:lvl3pPr marL="5486400" indent="-1097280" algn="l" defTabSz="2194560" rtl="0" eaLnBrk="1" latinLnBrk="0" hangingPunct="1">
        <a:spcBef>
          <a:spcPts val="4800"/>
        </a:spcBef>
        <a:spcAft>
          <a:spcPts val="0"/>
        </a:spcAft>
        <a:buClr>
          <a:schemeClr val="accent1"/>
        </a:buClr>
        <a:buSzPct val="80000"/>
        <a:buFont typeface="Wingdings 3" charset="2"/>
        <a:buChar char=""/>
        <a:defRPr sz="6720" kern="1200">
          <a:solidFill>
            <a:schemeClr val="tx1">
              <a:lumMod val="75000"/>
              <a:lumOff val="25000"/>
            </a:schemeClr>
          </a:solidFill>
          <a:latin typeface="+mn-lt"/>
          <a:ea typeface="+mn-ea"/>
          <a:cs typeface="+mn-cs"/>
        </a:defRPr>
      </a:lvl3pPr>
      <a:lvl4pPr marL="768096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4pPr>
      <a:lvl5pPr marL="987552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5pPr>
      <a:lvl6pPr marL="1207008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6pPr>
      <a:lvl7pPr marL="1426464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7pPr>
      <a:lvl8pPr marL="1645920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8pPr>
      <a:lvl9pPr marL="1865376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9pPr>
    </p:bodyStyle>
    <p:otherStyle>
      <a:defPPr>
        <a:defRPr lang="en-US"/>
      </a:defPPr>
      <a:lvl1pPr marL="0" algn="l" defTabSz="2194560" rtl="0" eaLnBrk="1" latinLnBrk="0" hangingPunct="1">
        <a:defRPr sz="8640" kern="1200">
          <a:solidFill>
            <a:schemeClr val="tx1"/>
          </a:solidFill>
          <a:latin typeface="+mn-lt"/>
          <a:ea typeface="+mn-ea"/>
          <a:cs typeface="+mn-cs"/>
        </a:defRPr>
      </a:lvl1pPr>
      <a:lvl2pPr marL="2194560" algn="l" defTabSz="2194560" rtl="0" eaLnBrk="1" latinLnBrk="0" hangingPunct="1">
        <a:defRPr sz="8640" kern="1200">
          <a:solidFill>
            <a:schemeClr val="tx1"/>
          </a:solidFill>
          <a:latin typeface="+mn-lt"/>
          <a:ea typeface="+mn-ea"/>
          <a:cs typeface="+mn-cs"/>
        </a:defRPr>
      </a:lvl2pPr>
      <a:lvl3pPr marL="4389120" algn="l" defTabSz="2194560" rtl="0" eaLnBrk="1" latinLnBrk="0" hangingPunct="1">
        <a:defRPr sz="8640" kern="1200">
          <a:solidFill>
            <a:schemeClr val="tx1"/>
          </a:solidFill>
          <a:latin typeface="+mn-lt"/>
          <a:ea typeface="+mn-ea"/>
          <a:cs typeface="+mn-cs"/>
        </a:defRPr>
      </a:lvl3pPr>
      <a:lvl4pPr marL="6583680" algn="l" defTabSz="2194560" rtl="0" eaLnBrk="1" latinLnBrk="0" hangingPunct="1">
        <a:defRPr sz="8640" kern="1200">
          <a:solidFill>
            <a:schemeClr val="tx1"/>
          </a:solidFill>
          <a:latin typeface="+mn-lt"/>
          <a:ea typeface="+mn-ea"/>
          <a:cs typeface="+mn-cs"/>
        </a:defRPr>
      </a:lvl4pPr>
      <a:lvl5pPr marL="8778240" algn="l" defTabSz="2194560" rtl="0" eaLnBrk="1" latinLnBrk="0" hangingPunct="1">
        <a:defRPr sz="8640" kern="1200">
          <a:solidFill>
            <a:schemeClr val="tx1"/>
          </a:solidFill>
          <a:latin typeface="+mn-lt"/>
          <a:ea typeface="+mn-ea"/>
          <a:cs typeface="+mn-cs"/>
        </a:defRPr>
      </a:lvl5pPr>
      <a:lvl6pPr marL="10972800" algn="l" defTabSz="2194560" rtl="0" eaLnBrk="1" latinLnBrk="0" hangingPunct="1">
        <a:defRPr sz="8640" kern="1200">
          <a:solidFill>
            <a:schemeClr val="tx1"/>
          </a:solidFill>
          <a:latin typeface="+mn-lt"/>
          <a:ea typeface="+mn-ea"/>
          <a:cs typeface="+mn-cs"/>
        </a:defRPr>
      </a:lvl6pPr>
      <a:lvl7pPr marL="13167360" algn="l" defTabSz="2194560" rtl="0" eaLnBrk="1" latinLnBrk="0" hangingPunct="1">
        <a:defRPr sz="8640" kern="1200">
          <a:solidFill>
            <a:schemeClr val="tx1"/>
          </a:solidFill>
          <a:latin typeface="+mn-lt"/>
          <a:ea typeface="+mn-ea"/>
          <a:cs typeface="+mn-cs"/>
        </a:defRPr>
      </a:lvl7pPr>
      <a:lvl8pPr marL="15361920" algn="l" defTabSz="2194560" rtl="0" eaLnBrk="1" latinLnBrk="0" hangingPunct="1">
        <a:defRPr sz="8640" kern="1200">
          <a:solidFill>
            <a:schemeClr val="tx1"/>
          </a:solidFill>
          <a:latin typeface="+mn-lt"/>
          <a:ea typeface="+mn-ea"/>
          <a:cs typeface="+mn-cs"/>
        </a:defRPr>
      </a:lvl8pPr>
      <a:lvl9pPr marL="17556480" algn="l" defTabSz="219456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5000">
              <a:schemeClr val="bg1"/>
            </a:gs>
            <a:gs pos="61000">
              <a:schemeClr val="accent1">
                <a:lumMod val="40000"/>
                <a:lumOff val="60000"/>
              </a:schemeClr>
            </a:gs>
            <a:gs pos="87000">
              <a:schemeClr val="accent1">
                <a:lumMod val="40000"/>
                <a:lumOff val="60000"/>
              </a:schemeClr>
            </a:gs>
            <a:gs pos="100000">
              <a:schemeClr val="accent1">
                <a:lumMod val="40000"/>
                <a:lumOff val="60000"/>
              </a:schemeClr>
            </a:gs>
          </a:gsLst>
          <a:lin ang="5400000" scaled="1"/>
        </a:gradFill>
        <a:effectLst/>
      </p:bgPr>
    </p:bg>
    <p:spTree>
      <p:nvGrpSpPr>
        <p:cNvPr id="1" name="Shape 50"/>
        <p:cNvGrpSpPr/>
        <p:nvPr/>
      </p:nvGrpSpPr>
      <p:grpSpPr>
        <a:xfrm>
          <a:off x="0" y="0"/>
          <a:ext cx="0" cy="0"/>
          <a:chOff x="0" y="0"/>
          <a:chExt cx="0" cy="0"/>
        </a:xfrm>
      </p:grpSpPr>
      <p:sp>
        <p:nvSpPr>
          <p:cNvPr id="51" name="Google Shape;51;p1"/>
          <p:cNvSpPr txBox="1">
            <a:spLocks noGrp="1"/>
          </p:cNvSpPr>
          <p:nvPr>
            <p:ph type="body" idx="1"/>
          </p:nvPr>
        </p:nvSpPr>
        <p:spPr>
          <a:xfrm>
            <a:off x="904191" y="7834425"/>
            <a:ext cx="20157813" cy="4828013"/>
          </a:xfrm>
          <a:prstGeom prst="rect">
            <a:avLst/>
          </a:prstGeom>
          <a:noFill/>
          <a:ln>
            <a:noFill/>
          </a:ln>
        </p:spPr>
        <p:txBody>
          <a:bodyPr spcFirstLastPara="1" wrap="square" lIns="196100" tIns="196100" rIns="196100" bIns="196100" anchor="t" anchorCtr="0">
            <a:spAutoFit/>
          </a:bodyPr>
          <a:lstStyle/>
          <a:p>
            <a:pPr marL="0" lvl="0" indent="0" algn="just" rtl="0">
              <a:lnSpc>
                <a:spcPct val="100000"/>
              </a:lnSpc>
              <a:spcBef>
                <a:spcPts val="0"/>
              </a:spcBef>
              <a:spcAft>
                <a:spcPts val="0"/>
              </a:spcAft>
              <a:buClr>
                <a:schemeClr val="dk2"/>
              </a:buClr>
              <a:buSzPts val="3200"/>
              <a:buNone/>
            </a:pPr>
            <a:r>
              <a:rPr lang="en-US" dirty="0"/>
              <a:t>Solid Waste Management (SWM) is considered as one of the critical drivers of urban environmental management systems. India alone produces about 42.0 million tons of municipal solid waste annually, i.e., 1.15 lakh metric tons per day. Waste collection is the most integral activity of SWM. However, the waste collection in developing countries like India is very unorganized, primarily due to resource constraints and poor planning of available resources. While the amount of waste generated in developed countries is of a similar scale, the lack of proper treatment of generated waste in developing countries makes proper waste collection even more important. Our work focuses on providing an improvement over the currently used methods. A more efficient method would also decrease the operational cost of the process, which is another important consideration for a developing nation.</a:t>
            </a:r>
            <a:endParaRPr dirty="0"/>
          </a:p>
        </p:txBody>
      </p:sp>
      <p:sp>
        <p:nvSpPr>
          <p:cNvPr id="52" name="Google Shape;52;p1"/>
          <p:cNvSpPr txBox="1">
            <a:spLocks noGrp="1"/>
          </p:cNvSpPr>
          <p:nvPr>
            <p:ph type="body" idx="2"/>
          </p:nvPr>
        </p:nvSpPr>
        <p:spPr>
          <a:prstGeom prst="rect">
            <a:avLst/>
          </a:prstGeom>
          <a:solidFill>
            <a:schemeClr val="accent6"/>
          </a:solidFill>
          <a:ln>
            <a:noFill/>
          </a:ln>
        </p:spPr>
        <p:txBody>
          <a:bodyPr spcFirstLastPara="1" wrap="square" lIns="78425" tIns="78425" rIns="78425" bIns="78425" anchor="ctr" anchorCtr="0">
            <a:spAutoFit/>
          </a:bodyPr>
          <a:lstStyle/>
          <a:p>
            <a:pPr marL="0" lvl="0" indent="0" algn="l" rtl="0">
              <a:lnSpc>
                <a:spcPct val="100000"/>
              </a:lnSpc>
              <a:spcBef>
                <a:spcPts val="0"/>
              </a:spcBef>
              <a:spcAft>
                <a:spcPts val="0"/>
              </a:spcAft>
              <a:buClr>
                <a:schemeClr val="lt1"/>
              </a:buClr>
              <a:buSzPts val="3600"/>
              <a:buNone/>
            </a:pPr>
            <a:r>
              <a:rPr lang="en-US"/>
              <a:t>Motivation</a:t>
            </a:r>
            <a:endParaRPr/>
          </a:p>
        </p:txBody>
      </p:sp>
      <p:sp>
        <p:nvSpPr>
          <p:cNvPr id="53" name="Google Shape;53;p1"/>
          <p:cNvSpPr txBox="1">
            <a:spLocks noGrp="1"/>
          </p:cNvSpPr>
          <p:nvPr>
            <p:ph type="body" idx="3"/>
          </p:nvPr>
        </p:nvSpPr>
        <p:spPr>
          <a:xfrm>
            <a:off x="904191" y="21101785"/>
            <a:ext cx="20129181" cy="712422"/>
          </a:xfrm>
          <a:prstGeom prst="rect">
            <a:avLst/>
          </a:prstGeom>
          <a:solidFill>
            <a:schemeClr val="accent6"/>
          </a:solidFill>
          <a:ln>
            <a:noFill/>
          </a:ln>
        </p:spPr>
        <p:txBody>
          <a:bodyPr spcFirstLastPara="1" wrap="square" lIns="78425" tIns="78425" rIns="78425" bIns="78425" anchor="ctr" anchorCtr="0">
            <a:spAutoFit/>
          </a:bodyPr>
          <a:lstStyle/>
          <a:p>
            <a:pPr marL="0" lvl="0" indent="0" algn="l" rtl="0">
              <a:lnSpc>
                <a:spcPct val="100000"/>
              </a:lnSpc>
              <a:spcBef>
                <a:spcPts val="0"/>
              </a:spcBef>
              <a:spcAft>
                <a:spcPts val="0"/>
              </a:spcAft>
              <a:buClr>
                <a:schemeClr val="dk1"/>
              </a:buClr>
              <a:buSzPts val="1100"/>
              <a:buNone/>
            </a:pPr>
            <a:r>
              <a:rPr lang="en-US" dirty="0"/>
              <a:t>Research Objectives</a:t>
            </a:r>
            <a:endParaRPr dirty="0"/>
          </a:p>
        </p:txBody>
      </p:sp>
      <p:sp>
        <p:nvSpPr>
          <p:cNvPr id="54" name="Google Shape;54;p1"/>
          <p:cNvSpPr txBox="1">
            <a:spLocks noGrp="1"/>
          </p:cNvSpPr>
          <p:nvPr>
            <p:ph type="body" idx="4"/>
          </p:nvPr>
        </p:nvSpPr>
        <p:spPr>
          <a:prstGeom prst="rect">
            <a:avLst/>
          </a:prstGeom>
          <a:solidFill>
            <a:schemeClr val="accent6"/>
          </a:solidFill>
          <a:ln>
            <a:noFill/>
          </a:ln>
        </p:spPr>
        <p:txBody>
          <a:bodyPr spcFirstLastPara="1" wrap="square" lIns="78425" tIns="78425" rIns="78425" bIns="78425" anchor="ctr" anchorCtr="0">
            <a:spAutoFit/>
          </a:bodyPr>
          <a:lstStyle/>
          <a:p>
            <a:pPr marL="0" lvl="0" indent="0" algn="l" rtl="0">
              <a:lnSpc>
                <a:spcPct val="100000"/>
              </a:lnSpc>
              <a:spcBef>
                <a:spcPts val="0"/>
              </a:spcBef>
              <a:spcAft>
                <a:spcPts val="0"/>
              </a:spcAft>
              <a:buClr>
                <a:schemeClr val="lt1"/>
              </a:buClr>
              <a:buSzPts val="3600"/>
              <a:buNone/>
            </a:pPr>
            <a:r>
              <a:rPr lang="en-US"/>
              <a:t>Methods</a:t>
            </a:r>
            <a:endParaRPr/>
          </a:p>
        </p:txBody>
      </p:sp>
      <p:sp>
        <p:nvSpPr>
          <p:cNvPr id="55" name="Google Shape;55;p1"/>
          <p:cNvSpPr txBox="1">
            <a:spLocks noGrp="1"/>
          </p:cNvSpPr>
          <p:nvPr>
            <p:ph type="body" idx="5"/>
          </p:nvPr>
        </p:nvSpPr>
        <p:spPr>
          <a:xfrm>
            <a:off x="22837436" y="7991026"/>
            <a:ext cx="11621603" cy="10737323"/>
          </a:xfrm>
          <a:prstGeom prst="rect">
            <a:avLst/>
          </a:prstGeom>
          <a:noFill/>
          <a:ln>
            <a:noFill/>
          </a:ln>
        </p:spPr>
        <p:txBody>
          <a:bodyPr spcFirstLastPara="1" wrap="square" lIns="196100" tIns="196100" rIns="196100" bIns="196100" anchor="t" anchorCtr="0">
            <a:spAutoFit/>
          </a:bodyPr>
          <a:lstStyle/>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We generated the set of nodes for the city of Chandigarh using QGIS which represent the waste collection points that the CVs need to visit.</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The nodes are then divided into 3 regions by using k-means clustering technique. These regions serve as stand ins for the actual municipal ward distributions.</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The nodes were treated as Internet of Things (IoT) enabled smart bins which provided real time data about the level of waste they contained.</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We formulated a multi-objective linear programming model for route calculation whose two objectives were to minimize distance traveled and maximize total waste collected.</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The model was then solved using </a:t>
            </a:r>
            <a:r>
              <a:rPr lang="en-US" dirty="0" err="1"/>
              <a:t>Gurobi</a:t>
            </a:r>
            <a:r>
              <a:rPr lang="en-US" dirty="0"/>
              <a:t> optimizer for multiple execution cases with variables such as the number of CVs available.</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The model was also solved for the scenario where the number of CVs were insufficient to satisfy the waste collection demands of the city. This case explored the resource constrained nature of waste collection for developing countries.</a:t>
            </a:r>
            <a:endParaRPr dirty="0"/>
          </a:p>
        </p:txBody>
      </p:sp>
      <p:sp>
        <p:nvSpPr>
          <p:cNvPr id="56" name="Google Shape;56;p1"/>
          <p:cNvSpPr txBox="1">
            <a:spLocks noGrp="1"/>
          </p:cNvSpPr>
          <p:nvPr>
            <p:ph type="body" idx="6"/>
          </p:nvPr>
        </p:nvSpPr>
        <p:spPr>
          <a:xfrm>
            <a:off x="22841277" y="23920496"/>
            <a:ext cx="20039058" cy="712422"/>
          </a:xfrm>
          <a:prstGeom prst="rect">
            <a:avLst/>
          </a:prstGeom>
          <a:solidFill>
            <a:schemeClr val="accent6"/>
          </a:solidFill>
          <a:ln>
            <a:noFill/>
          </a:ln>
        </p:spPr>
        <p:txBody>
          <a:bodyPr spcFirstLastPara="1" wrap="square" lIns="78425" tIns="78425" rIns="78425" bIns="78425" anchor="ctr" anchorCtr="0">
            <a:spAutoFit/>
          </a:bodyPr>
          <a:lstStyle/>
          <a:p>
            <a:pPr marL="0" lvl="0" indent="0" algn="just" rtl="0">
              <a:lnSpc>
                <a:spcPct val="100000"/>
              </a:lnSpc>
              <a:spcBef>
                <a:spcPts val="0"/>
              </a:spcBef>
              <a:spcAft>
                <a:spcPts val="0"/>
              </a:spcAft>
              <a:buClr>
                <a:schemeClr val="lt1"/>
              </a:buClr>
              <a:buSzPts val="3600"/>
              <a:buNone/>
            </a:pPr>
            <a:r>
              <a:rPr lang="en-US" dirty="0"/>
              <a:t>Results</a:t>
            </a:r>
            <a:endParaRPr dirty="0"/>
          </a:p>
        </p:txBody>
      </p:sp>
      <p:sp>
        <p:nvSpPr>
          <p:cNvPr id="57" name="Google Shape;57;p1"/>
          <p:cNvSpPr txBox="1">
            <a:spLocks noGrp="1"/>
          </p:cNvSpPr>
          <p:nvPr>
            <p:ph type="body" idx="7"/>
          </p:nvPr>
        </p:nvSpPr>
        <p:spPr>
          <a:xfrm>
            <a:off x="22769514" y="24725197"/>
            <a:ext cx="15916640" cy="5812898"/>
          </a:xfrm>
          <a:prstGeom prst="rect">
            <a:avLst/>
          </a:prstGeom>
          <a:noFill/>
          <a:ln>
            <a:noFill/>
          </a:ln>
        </p:spPr>
        <p:txBody>
          <a:bodyPr spcFirstLastPara="1" wrap="square" lIns="196100" tIns="196100" rIns="196100" bIns="196100" anchor="t" anchorCtr="0">
            <a:spAutoFit/>
          </a:bodyPr>
          <a:lstStyle/>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We solved our model for the resource constrained scenario to obtain routes that served as the best compromise while satisfying our two objectives. We were able to distribute our insufficient resources to maximize waste collection while minimizing the distance traveled.</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We extended the previous scenario to discover the minimum number of CVs which were able to fulfill the waste collection demands. In our case, the results came out to be 19 CVs. This enables stakeholders to accurately estimate the total cost of adequately servicing the entire city and it can also be applied to other locations.</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We compared the currently implemented static waste collection system to our dynamic real-time model and observed that our model was able to collect the same amount of waste while reducing the total distance traveled by up to 45% </a:t>
            </a:r>
            <a:endParaRPr dirty="0"/>
          </a:p>
        </p:txBody>
      </p:sp>
      <p:sp>
        <p:nvSpPr>
          <p:cNvPr id="58" name="Google Shape;58;p1"/>
          <p:cNvSpPr txBox="1">
            <a:spLocks noGrp="1"/>
          </p:cNvSpPr>
          <p:nvPr>
            <p:ph type="body" idx="8"/>
          </p:nvPr>
        </p:nvSpPr>
        <p:spPr>
          <a:xfrm>
            <a:off x="22821378" y="38352901"/>
            <a:ext cx="20046600" cy="712500"/>
          </a:xfrm>
          <a:prstGeom prst="rect">
            <a:avLst/>
          </a:prstGeom>
          <a:solidFill>
            <a:schemeClr val="accent6"/>
          </a:solidFill>
          <a:ln>
            <a:noFill/>
          </a:ln>
        </p:spPr>
        <p:txBody>
          <a:bodyPr spcFirstLastPara="1" wrap="square" lIns="78425" tIns="78425" rIns="78425" bIns="78425" anchor="ctr" anchorCtr="0">
            <a:spAutoFit/>
          </a:bodyPr>
          <a:lstStyle/>
          <a:p>
            <a:pPr marL="0" lvl="0" indent="0" algn="l" rtl="0">
              <a:lnSpc>
                <a:spcPct val="100000"/>
              </a:lnSpc>
              <a:spcBef>
                <a:spcPts val="0"/>
              </a:spcBef>
              <a:spcAft>
                <a:spcPts val="0"/>
              </a:spcAft>
              <a:buClr>
                <a:schemeClr val="dk1"/>
              </a:buClr>
              <a:buSzPts val="1100"/>
              <a:buNone/>
            </a:pPr>
            <a:r>
              <a:rPr lang="en-US"/>
              <a:t>Future/Ongoing Work</a:t>
            </a:r>
            <a:endParaRPr/>
          </a:p>
        </p:txBody>
      </p:sp>
      <p:sp>
        <p:nvSpPr>
          <p:cNvPr id="59" name="Google Shape;59;p1"/>
          <p:cNvSpPr txBox="1">
            <a:spLocks noGrp="1"/>
          </p:cNvSpPr>
          <p:nvPr>
            <p:ph type="body" idx="9"/>
          </p:nvPr>
        </p:nvSpPr>
        <p:spPr>
          <a:xfrm>
            <a:off x="22769515" y="39065401"/>
            <a:ext cx="16358866" cy="3350685"/>
          </a:xfrm>
          <a:prstGeom prst="rect">
            <a:avLst/>
          </a:prstGeom>
          <a:noFill/>
          <a:ln>
            <a:noFill/>
          </a:ln>
        </p:spPr>
        <p:txBody>
          <a:bodyPr spcFirstLastPara="1" wrap="square" lIns="196100" tIns="196100" rIns="196100" bIns="196100" anchor="t" anchorCtr="0">
            <a:spAutoFit/>
          </a:bodyPr>
          <a:lstStyle/>
          <a:p>
            <a:pPr marL="0" lvl="0" indent="0" algn="l" rtl="0">
              <a:lnSpc>
                <a:spcPct val="100000"/>
              </a:lnSpc>
              <a:spcBef>
                <a:spcPts val="0"/>
              </a:spcBef>
              <a:spcAft>
                <a:spcPts val="0"/>
              </a:spcAft>
              <a:buClr>
                <a:schemeClr val="dk2"/>
              </a:buClr>
              <a:buSzPts val="3200"/>
              <a:buNone/>
            </a:pPr>
            <a:r>
              <a:rPr lang="en-US" dirty="0"/>
              <a:t>One of the study’s limitations would be the non-consideration of a bin by any other CV, even if the bin were not full when visited. This can be addressed by relaxing </a:t>
            </a:r>
            <a:r>
              <a:rPr lang="en-US"/>
              <a:t>the constraints, </a:t>
            </a:r>
            <a:r>
              <a:rPr lang="en-US" dirty="0"/>
              <a:t>and its impact on outcomes can be examined. We have considered simulated smart bins for testing models, which can be replaced with IoT-enabled smart bins in real environments. Further integration of real-time data of accidents, street signage, construction work, etc., can provide more accurate routes.</a:t>
            </a:r>
            <a:endParaRPr dirty="0"/>
          </a:p>
        </p:txBody>
      </p:sp>
      <p:sp>
        <p:nvSpPr>
          <p:cNvPr id="60" name="Google Shape;60;p1"/>
          <p:cNvSpPr txBox="1">
            <a:spLocks noGrp="1"/>
          </p:cNvSpPr>
          <p:nvPr>
            <p:ph type="body" idx="13"/>
          </p:nvPr>
        </p:nvSpPr>
        <p:spPr>
          <a:xfrm>
            <a:off x="904191" y="21954284"/>
            <a:ext cx="20141899" cy="8767553"/>
          </a:xfrm>
          <a:prstGeom prst="rect">
            <a:avLst/>
          </a:prstGeom>
          <a:noFill/>
          <a:ln>
            <a:noFill/>
          </a:ln>
        </p:spPr>
        <p:txBody>
          <a:bodyPr spcFirstLastPara="1" wrap="square" lIns="196100" tIns="196100" rIns="196100" bIns="196100" anchor="t" anchorCtr="0">
            <a:spAutoFit/>
          </a:bodyPr>
          <a:lstStyle/>
          <a:p>
            <a:pPr marL="0" lvl="0" indent="0" algn="just" rtl="0">
              <a:lnSpc>
                <a:spcPct val="100000"/>
              </a:lnSpc>
              <a:spcBef>
                <a:spcPts val="0"/>
              </a:spcBef>
              <a:spcAft>
                <a:spcPts val="0"/>
              </a:spcAft>
              <a:buClr>
                <a:schemeClr val="dk2"/>
              </a:buClr>
              <a:buSzPts val="3200"/>
            </a:pPr>
            <a:r>
              <a:rPr lang="en-US" dirty="0"/>
              <a:t>Waste collection infrastructure consists of many interdependent parts and elements that allow it to function as one cohesive system. But these parts and, consequently, the system, has many points of failures and inefficiencies. These are even more severe for developing nations as they are generally resource constrained as well. Our work seeks to focus on some of the parts of the waste collection system and bring about improvements in them.</a:t>
            </a:r>
          </a:p>
          <a:p>
            <a:pPr marL="0" lvl="0" indent="0" algn="just" rtl="0">
              <a:lnSpc>
                <a:spcPct val="100000"/>
              </a:lnSpc>
              <a:spcBef>
                <a:spcPts val="0"/>
              </a:spcBef>
              <a:spcAft>
                <a:spcPts val="0"/>
              </a:spcAft>
              <a:buClr>
                <a:schemeClr val="dk2"/>
              </a:buClr>
              <a:buSzPts val="3200"/>
            </a:pPr>
            <a:endParaRPr lang="en-US" dirty="0"/>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Our work aims to bring significant improvements to the performance of the systems currently in place by reducing the distance traveled by the Collection Vehicles (CVs) while also increasing the waste collected per distance.</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While proposing the changes to the current system, we also had to keep the feasibility of its on-ground implementation by incorporating the resource availability for a location. This was to allow the stakeholders to have a larger number of options while making changes.</a:t>
            </a:r>
          </a:p>
          <a:p>
            <a:pPr lvl="0" indent="-457200" algn="just" rtl="0">
              <a:lnSpc>
                <a:spcPct val="100000"/>
              </a:lnSpc>
              <a:spcBef>
                <a:spcPts val="0"/>
              </a:spcBef>
              <a:spcAft>
                <a:spcPts val="0"/>
              </a:spcAft>
              <a:buClr>
                <a:schemeClr val="dk2"/>
              </a:buClr>
              <a:buSzPts val="3200"/>
              <a:buFont typeface="Wingdings" panose="05000000000000000000" pitchFamily="2" charset="2"/>
              <a:buChar char="v"/>
            </a:pPr>
            <a:r>
              <a:rPr lang="en-US" dirty="0"/>
              <a:t>These changes, on a secondary level, would have a positive impact on the environment as well, due to the reduction of distance traveled. From a sanitary standpoint, efficient waste collection would also benefit public health by reducing exposed waste and the need for manual waste collection.</a:t>
            </a:r>
          </a:p>
          <a:p>
            <a:pPr marL="0" lvl="0" indent="0" algn="just" rtl="0">
              <a:lnSpc>
                <a:spcPct val="100000"/>
              </a:lnSpc>
              <a:spcBef>
                <a:spcPts val="0"/>
              </a:spcBef>
              <a:spcAft>
                <a:spcPts val="0"/>
              </a:spcAft>
              <a:buClr>
                <a:schemeClr val="dk2"/>
              </a:buClr>
              <a:buSzPts val="3200"/>
            </a:pPr>
            <a:endParaRPr lang="en-US" dirty="0"/>
          </a:p>
          <a:p>
            <a:pPr marL="0" lvl="0" indent="0" algn="just" rtl="0">
              <a:lnSpc>
                <a:spcPct val="100000"/>
              </a:lnSpc>
              <a:spcBef>
                <a:spcPts val="0"/>
              </a:spcBef>
              <a:spcAft>
                <a:spcPts val="0"/>
              </a:spcAft>
              <a:buClr>
                <a:schemeClr val="dk2"/>
              </a:buClr>
              <a:buSzPts val="3200"/>
            </a:pPr>
            <a:endParaRPr dirty="0"/>
          </a:p>
        </p:txBody>
      </p:sp>
      <p:sp>
        <p:nvSpPr>
          <p:cNvPr id="61" name="Google Shape;61;p1"/>
          <p:cNvSpPr txBox="1">
            <a:spLocks noGrp="1"/>
          </p:cNvSpPr>
          <p:nvPr>
            <p:ph type="body" idx="14"/>
          </p:nvPr>
        </p:nvSpPr>
        <p:spPr>
          <a:xfrm>
            <a:off x="922339" y="5182049"/>
            <a:ext cx="32672106" cy="1432093"/>
          </a:xfrm>
          <a:prstGeom prst="rect">
            <a:avLst/>
          </a:prstGeom>
          <a:noFill/>
          <a:ln>
            <a:noFill/>
          </a:ln>
        </p:spPr>
        <p:txBody>
          <a:bodyPr spcFirstLastPara="1" wrap="square" lIns="95625" tIns="47800" rIns="95625" bIns="47800" anchor="t" anchorCtr="0">
            <a:normAutofit fontScale="77500" lnSpcReduction="20000"/>
          </a:bodyPr>
          <a:lstStyle/>
          <a:p>
            <a:pPr marL="0" lvl="0" indent="0" algn="l" rtl="0">
              <a:lnSpc>
                <a:spcPct val="100000"/>
              </a:lnSpc>
              <a:spcBef>
                <a:spcPts val="0"/>
              </a:spcBef>
              <a:spcAft>
                <a:spcPts val="0"/>
              </a:spcAft>
              <a:buClr>
                <a:schemeClr val="dk1"/>
              </a:buClr>
              <a:buSzPts val="853"/>
              <a:buFont typeface="Arial"/>
              <a:buNone/>
            </a:pPr>
            <a:r>
              <a:rPr lang="en-US" b="1" baseline="30000" dirty="0">
                <a:latin typeface="Helvetica Neue"/>
                <a:ea typeface="Helvetica Neue"/>
                <a:cs typeface="Helvetica Neue"/>
                <a:sym typeface="Helvetica Neue"/>
              </a:rPr>
              <a:t>1</a:t>
            </a:r>
            <a:r>
              <a:rPr lang="en-US" b="1" dirty="0">
                <a:latin typeface="Helvetica Neue"/>
                <a:ea typeface="Helvetica Neue"/>
                <a:cs typeface="Helvetica Neue"/>
                <a:sym typeface="Helvetica Neue"/>
              </a:rPr>
              <a:t>Department of Data Science and Engineering</a:t>
            </a:r>
            <a:r>
              <a:rPr lang="en-US" dirty="0"/>
              <a:t>, Indian Institute of Science Education and Research Bhopal, India</a:t>
            </a:r>
          </a:p>
          <a:p>
            <a:pPr marL="0" indent="0">
              <a:spcBef>
                <a:spcPts val="0"/>
              </a:spcBef>
              <a:buClr>
                <a:schemeClr val="dk1"/>
              </a:buClr>
              <a:buSzPts val="853"/>
            </a:pPr>
            <a:r>
              <a:rPr lang="en-US" b="1" baseline="30000" dirty="0">
                <a:latin typeface="Helvetica Neue"/>
                <a:ea typeface="Helvetica Neue"/>
                <a:cs typeface="Helvetica Neue"/>
                <a:sym typeface="Helvetica Neue"/>
              </a:rPr>
              <a:t>2</a:t>
            </a:r>
            <a:r>
              <a:rPr lang="en-US" b="1" dirty="0">
                <a:latin typeface="Helvetica Neue"/>
                <a:ea typeface="Helvetica Neue"/>
                <a:cs typeface="Helvetica Neue"/>
                <a:sym typeface="Helvetica Neue"/>
              </a:rPr>
              <a:t>Department of Physics</a:t>
            </a:r>
            <a:r>
              <a:rPr lang="en-US" dirty="0"/>
              <a:t>, Indian Institute of Science Education and Research Bhopal, India</a:t>
            </a:r>
          </a:p>
          <a:p>
            <a:pPr marL="0" lvl="0" indent="0" algn="l" rtl="0">
              <a:lnSpc>
                <a:spcPct val="100000"/>
              </a:lnSpc>
              <a:spcBef>
                <a:spcPts val="0"/>
              </a:spcBef>
              <a:spcAft>
                <a:spcPts val="0"/>
              </a:spcAft>
              <a:buClr>
                <a:schemeClr val="dk1"/>
              </a:buClr>
              <a:buSzPts val="853"/>
              <a:buFont typeface="Arial"/>
              <a:buNone/>
            </a:pPr>
            <a:endParaRPr dirty="0"/>
          </a:p>
        </p:txBody>
      </p:sp>
      <p:sp>
        <p:nvSpPr>
          <p:cNvPr id="62" name="Google Shape;62;p1"/>
          <p:cNvSpPr txBox="1">
            <a:spLocks noGrp="1"/>
          </p:cNvSpPr>
          <p:nvPr>
            <p:ph type="body" idx="15"/>
          </p:nvPr>
        </p:nvSpPr>
        <p:spPr>
          <a:prstGeom prst="rect">
            <a:avLst/>
          </a:prstGeom>
          <a:noFill/>
          <a:ln>
            <a:noFill/>
          </a:ln>
        </p:spPr>
        <p:txBody>
          <a:bodyPr spcFirstLastPara="1" wrap="square" lIns="95625" tIns="47800" rIns="95625" bIns="478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dirty="0"/>
              <a:t>Marut Priyadarshi</a:t>
            </a:r>
            <a:r>
              <a:rPr lang="en-US" baseline="30000" dirty="0"/>
              <a:t>1</a:t>
            </a:r>
            <a:r>
              <a:rPr lang="en-US" dirty="0"/>
              <a:t>, Meet Maratha</a:t>
            </a:r>
            <a:r>
              <a:rPr lang="en-US" baseline="30000" dirty="0"/>
              <a:t>1</a:t>
            </a:r>
            <a:r>
              <a:rPr lang="en-US" dirty="0"/>
              <a:t>, Mohammad Anish</a:t>
            </a:r>
            <a:r>
              <a:rPr lang="en-US" baseline="30000" dirty="0"/>
              <a:t>2</a:t>
            </a:r>
            <a:r>
              <a:rPr lang="en-US" dirty="0"/>
              <a:t>, Vaibhav Kumar</a:t>
            </a:r>
            <a:r>
              <a:rPr lang="en-US" baseline="30000" dirty="0"/>
              <a:t>1*</a:t>
            </a:r>
            <a:endParaRPr baseline="30000" dirty="0"/>
          </a:p>
        </p:txBody>
      </p:sp>
      <p:sp>
        <p:nvSpPr>
          <p:cNvPr id="63" name="Google Shape;63;p1"/>
          <p:cNvSpPr txBox="1">
            <a:spLocks noGrp="1"/>
          </p:cNvSpPr>
          <p:nvPr>
            <p:ph type="body" idx="16"/>
          </p:nvPr>
        </p:nvSpPr>
        <p:spPr>
          <a:prstGeom prst="rect">
            <a:avLst/>
          </a:prstGeom>
          <a:noFill/>
          <a:ln>
            <a:noFill/>
          </a:ln>
        </p:spPr>
        <p:txBody>
          <a:bodyPr spcFirstLastPara="1" wrap="square" lIns="95625" tIns="47800" rIns="95625" bIns="478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sz="7300" b="1" dirty="0">
                <a:latin typeface="Helvetica Neue"/>
                <a:ea typeface="Helvetica Neue"/>
                <a:cs typeface="Helvetica Neue"/>
                <a:sym typeface="Helvetica Neue"/>
              </a:rPr>
              <a:t>Dynamic Routing for Efficient Waste Collection in Resource </a:t>
            </a:r>
          </a:p>
          <a:p>
            <a:pPr marL="0" lvl="0" indent="0" algn="l" rtl="0">
              <a:lnSpc>
                <a:spcPct val="100000"/>
              </a:lnSpc>
              <a:spcBef>
                <a:spcPts val="0"/>
              </a:spcBef>
              <a:spcAft>
                <a:spcPts val="0"/>
              </a:spcAft>
              <a:buClr>
                <a:schemeClr val="dk1"/>
              </a:buClr>
              <a:buSzPts val="1100"/>
              <a:buFont typeface="Arial"/>
              <a:buNone/>
            </a:pPr>
            <a:r>
              <a:rPr lang="en-US" sz="7300" b="1" dirty="0">
                <a:latin typeface="Helvetica Neue"/>
                <a:ea typeface="Helvetica Neue"/>
                <a:cs typeface="Helvetica Neue"/>
                <a:sym typeface="Helvetica Neue"/>
              </a:rPr>
              <a:t>Constrained Societies</a:t>
            </a:r>
          </a:p>
        </p:txBody>
      </p:sp>
      <p:pic>
        <p:nvPicPr>
          <p:cNvPr id="65" name="Google Shape;65;p1" descr="GIS"/>
          <p:cNvPicPr preferRelativeResize="0"/>
          <p:nvPr/>
        </p:nvPicPr>
        <p:blipFill rotWithShape="1">
          <a:blip r:embed="rId3">
            <a:alphaModFix/>
          </a:blip>
          <a:srcRect/>
          <a:stretch/>
        </p:blipFill>
        <p:spPr>
          <a:xfrm>
            <a:off x="29530813" y="718571"/>
            <a:ext cx="4262933" cy="3840480"/>
          </a:xfrm>
          <a:prstGeom prst="rect">
            <a:avLst/>
          </a:prstGeom>
          <a:noFill/>
          <a:ln>
            <a:noFill/>
          </a:ln>
          <a:effectLst>
            <a:softEdge rad="127000"/>
          </a:effectLst>
        </p:spPr>
      </p:pic>
      <p:pic>
        <p:nvPicPr>
          <p:cNvPr id="66" name="Google Shape;66;p1"/>
          <p:cNvPicPr preferRelativeResize="0"/>
          <p:nvPr/>
        </p:nvPicPr>
        <p:blipFill rotWithShape="1">
          <a:blip r:embed="rId4">
            <a:alphaModFix/>
          </a:blip>
          <a:srcRect/>
          <a:stretch/>
        </p:blipFill>
        <p:spPr>
          <a:xfrm>
            <a:off x="39128380" y="836082"/>
            <a:ext cx="3840481" cy="3840481"/>
          </a:xfrm>
          <a:prstGeom prst="rect">
            <a:avLst/>
          </a:prstGeom>
          <a:noFill/>
          <a:ln>
            <a:noFill/>
          </a:ln>
        </p:spPr>
      </p:pic>
      <p:pic>
        <p:nvPicPr>
          <p:cNvPr id="18" name="Picture 17" descr="Chart&#10;&#10;Description automatically generated">
            <a:extLst>
              <a:ext uri="{FF2B5EF4-FFF2-40B4-BE49-F238E27FC236}">
                <a16:creationId xmlns:a16="http://schemas.microsoft.com/office/drawing/2014/main" id="{95D67749-33F1-858D-3C20-0431BDF4EE5D}"/>
              </a:ext>
            </a:extLst>
          </p:cNvPr>
          <p:cNvPicPr>
            <a:picLocks noChangeAspect="1"/>
          </p:cNvPicPr>
          <p:nvPr/>
        </p:nvPicPr>
        <p:blipFill>
          <a:blip r:embed="rId5"/>
          <a:stretch>
            <a:fillRect/>
          </a:stretch>
        </p:blipFill>
        <p:spPr>
          <a:xfrm>
            <a:off x="1409697" y="12684714"/>
            <a:ext cx="19118167" cy="8520181"/>
          </a:xfrm>
          <a:prstGeom prst="rect">
            <a:avLst/>
          </a:prstGeom>
        </p:spPr>
      </p:pic>
      <p:pic>
        <p:nvPicPr>
          <p:cNvPr id="28" name="Picture 27" descr="Diagram&#10;&#10;Description automatically generated">
            <a:extLst>
              <a:ext uri="{FF2B5EF4-FFF2-40B4-BE49-F238E27FC236}">
                <a16:creationId xmlns:a16="http://schemas.microsoft.com/office/drawing/2014/main" id="{0D686B2E-6390-BA33-2AA3-46BD7D2D40D6}"/>
              </a:ext>
            </a:extLst>
          </p:cNvPr>
          <p:cNvPicPr>
            <a:picLocks noChangeAspect="1"/>
          </p:cNvPicPr>
          <p:nvPr/>
        </p:nvPicPr>
        <p:blipFill>
          <a:blip r:embed="rId6"/>
          <a:stretch>
            <a:fillRect/>
          </a:stretch>
        </p:blipFill>
        <p:spPr>
          <a:xfrm>
            <a:off x="3978105" y="29712540"/>
            <a:ext cx="14100107" cy="13515919"/>
          </a:xfrm>
          <a:prstGeom prst="rect">
            <a:avLst/>
          </a:prstGeom>
        </p:spPr>
      </p:pic>
      <p:pic>
        <p:nvPicPr>
          <p:cNvPr id="32" name="Picture 31" descr="Map&#10;&#10;Description automatically generated">
            <a:extLst>
              <a:ext uri="{FF2B5EF4-FFF2-40B4-BE49-F238E27FC236}">
                <a16:creationId xmlns:a16="http://schemas.microsoft.com/office/drawing/2014/main" id="{F8D68FDA-9822-AEA2-08FE-5A48530796D5}"/>
              </a:ext>
            </a:extLst>
          </p:cNvPr>
          <p:cNvPicPr>
            <a:picLocks noChangeAspect="1"/>
          </p:cNvPicPr>
          <p:nvPr/>
        </p:nvPicPr>
        <p:blipFill>
          <a:blip r:embed="rId7"/>
          <a:stretch>
            <a:fillRect/>
          </a:stretch>
        </p:blipFill>
        <p:spPr>
          <a:xfrm>
            <a:off x="31609274" y="30401717"/>
            <a:ext cx="11258704" cy="7961673"/>
          </a:xfrm>
          <a:prstGeom prst="rect">
            <a:avLst/>
          </a:prstGeom>
        </p:spPr>
      </p:pic>
      <p:pic>
        <p:nvPicPr>
          <p:cNvPr id="34" name="Picture 33" descr="Diagram&#10;&#10;Description automatically generated">
            <a:extLst>
              <a:ext uri="{FF2B5EF4-FFF2-40B4-BE49-F238E27FC236}">
                <a16:creationId xmlns:a16="http://schemas.microsoft.com/office/drawing/2014/main" id="{7BF5D055-8B64-484A-81F7-1023BBA92FCA}"/>
              </a:ext>
            </a:extLst>
          </p:cNvPr>
          <p:cNvPicPr>
            <a:picLocks noChangeAspect="1"/>
          </p:cNvPicPr>
          <p:nvPr/>
        </p:nvPicPr>
        <p:blipFill>
          <a:blip r:embed="rId8"/>
          <a:stretch>
            <a:fillRect/>
          </a:stretch>
        </p:blipFill>
        <p:spPr>
          <a:xfrm>
            <a:off x="25449960" y="18627950"/>
            <a:ext cx="14821691" cy="5153891"/>
          </a:xfrm>
          <a:prstGeom prst="rect">
            <a:avLst/>
          </a:prstGeom>
        </p:spPr>
      </p:pic>
      <p:pic>
        <p:nvPicPr>
          <p:cNvPr id="40" name="Picture 39" descr="Map&#10;&#10;Description automatically generated">
            <a:extLst>
              <a:ext uri="{FF2B5EF4-FFF2-40B4-BE49-F238E27FC236}">
                <a16:creationId xmlns:a16="http://schemas.microsoft.com/office/drawing/2014/main" id="{8C6EEFC7-67E1-039C-5B3C-C833821E760A}"/>
              </a:ext>
            </a:extLst>
          </p:cNvPr>
          <p:cNvPicPr>
            <a:picLocks noChangeAspect="1"/>
          </p:cNvPicPr>
          <p:nvPr/>
        </p:nvPicPr>
        <p:blipFill>
          <a:blip r:embed="rId9"/>
          <a:stretch>
            <a:fillRect/>
          </a:stretch>
        </p:blipFill>
        <p:spPr>
          <a:xfrm>
            <a:off x="34523119" y="7972520"/>
            <a:ext cx="8357216" cy="5909864"/>
          </a:xfrm>
          <a:prstGeom prst="rect">
            <a:avLst/>
          </a:prstGeom>
        </p:spPr>
      </p:pic>
      <p:pic>
        <p:nvPicPr>
          <p:cNvPr id="42" name="Picture 41" descr="A screenshot of a computer&#10;&#10;Description automatically generated with low confidence">
            <a:extLst>
              <a:ext uri="{FF2B5EF4-FFF2-40B4-BE49-F238E27FC236}">
                <a16:creationId xmlns:a16="http://schemas.microsoft.com/office/drawing/2014/main" id="{4684DF57-2EF2-EF51-5231-BA1AEE48E202}"/>
              </a:ext>
            </a:extLst>
          </p:cNvPr>
          <p:cNvPicPr>
            <a:picLocks noChangeAspect="1"/>
          </p:cNvPicPr>
          <p:nvPr/>
        </p:nvPicPr>
        <p:blipFill>
          <a:blip r:embed="rId10"/>
          <a:stretch>
            <a:fillRect/>
          </a:stretch>
        </p:blipFill>
        <p:spPr>
          <a:xfrm>
            <a:off x="22835312" y="32057553"/>
            <a:ext cx="8708164" cy="4906982"/>
          </a:xfrm>
          <a:prstGeom prst="rect">
            <a:avLst/>
          </a:prstGeom>
        </p:spPr>
      </p:pic>
      <p:pic>
        <p:nvPicPr>
          <p:cNvPr id="44" name="Picture 43" descr="A picture containing text, clock, gauge&#10;&#10;Description automatically generated">
            <a:extLst>
              <a:ext uri="{FF2B5EF4-FFF2-40B4-BE49-F238E27FC236}">
                <a16:creationId xmlns:a16="http://schemas.microsoft.com/office/drawing/2014/main" id="{B260B9F6-2446-0648-4002-4D93818C950C}"/>
              </a:ext>
            </a:extLst>
          </p:cNvPr>
          <p:cNvPicPr>
            <a:picLocks noChangeAspect="1"/>
          </p:cNvPicPr>
          <p:nvPr/>
        </p:nvPicPr>
        <p:blipFill>
          <a:blip r:embed="rId11"/>
          <a:stretch>
            <a:fillRect/>
          </a:stretch>
        </p:blipFill>
        <p:spPr>
          <a:xfrm>
            <a:off x="34594508" y="836081"/>
            <a:ext cx="3840481" cy="3840481"/>
          </a:xfrm>
          <a:prstGeom prst="rect">
            <a:avLst/>
          </a:prstGeom>
        </p:spPr>
      </p:pic>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30</TotalTime>
  <Words>820</Words>
  <Application>Microsoft Office PowerPoint</Application>
  <PresentationFormat>Custom</PresentationFormat>
  <Paragraphs>26</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Trebuchet MS</vt:lpstr>
      <vt:lpstr>Calibri</vt:lpstr>
      <vt:lpstr>Helvetica Neue</vt:lpstr>
      <vt:lpstr>Helvetica Neue Light</vt:lpstr>
      <vt:lpstr>Wingdings 3</vt:lpstr>
      <vt:lpstr>Wingdings</vt:lpstr>
      <vt:lpstr>Facet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PosterPresentations.com</dc:creator>
  <cp:lastModifiedBy>Marut Priyadarshi</cp:lastModifiedBy>
  <cp:revision>2</cp:revision>
  <dcterms:created xsi:type="dcterms:W3CDTF">2012-02-10T00:10:15Z</dcterms:created>
  <dcterms:modified xsi:type="dcterms:W3CDTF">2022-09-12T10:05:14Z</dcterms:modified>
</cp:coreProperties>
</file>